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1" r:id="rId10"/>
    <p:sldId id="282" r:id="rId11"/>
    <p:sldId id="283" r:id="rId12"/>
    <p:sldId id="284" r:id="rId13"/>
    <p:sldId id="285" r:id="rId14"/>
    <p:sldId id="286" r:id="rId15"/>
    <p:sldId id="277" r:id="rId16"/>
    <p:sldId id="278" r:id="rId17"/>
    <p:sldId id="279" r:id="rId18"/>
    <p:sldId id="280" r:id="rId19"/>
    <p:sldId id="264" r:id="rId20"/>
    <p:sldId id="265" r:id="rId21"/>
    <p:sldId id="272" r:id="rId22"/>
    <p:sldId id="273" r:id="rId23"/>
    <p:sldId id="274" r:id="rId24"/>
    <p:sldId id="275" r:id="rId25"/>
    <p:sldId id="276" r:id="rId2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1BF36B-3AF7-4028-A7DA-369DF148A1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CDCAD6CA-1D62-489A-AC58-3E83DA815F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8BF09FD-8340-478B-AABC-C65220B57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047AF-F6CB-4520-BF83-ECD0B414A6A7}" type="datetimeFigureOut">
              <a:rPr lang="hu-HU" smtClean="0"/>
              <a:t>2022. 01. 16.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57575EA-0964-4BA5-96C2-A6BE639D3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87A0D92-13D5-4453-9F63-047333364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C965-F908-47D1-BD36-A916C5BC4E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3632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9AE9F1F-611F-4D13-B215-4EB212473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F5AC8FA7-0C9A-4170-9454-6DA93CB302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9BF87BA-001B-46D4-8FEE-1E7A1C75E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047AF-F6CB-4520-BF83-ECD0B414A6A7}" type="datetimeFigureOut">
              <a:rPr lang="hu-HU" smtClean="0"/>
              <a:t>2022. 01. 16.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161E259-5F36-44CA-BC7E-D74AC7E1A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EF1B96D-1FD6-4888-827B-C42EFAEE9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C965-F908-47D1-BD36-A916C5BC4E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502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C7CA198A-8D00-4BA3-9BC0-3B7E770377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641955E9-DEA3-4977-AC26-6A224FCBB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6B0A4FA-1BE9-44D5-BF09-CA09D39F1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047AF-F6CB-4520-BF83-ECD0B414A6A7}" type="datetimeFigureOut">
              <a:rPr lang="hu-HU" smtClean="0"/>
              <a:t>2022. 01. 16.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C36E8FC-B34E-4845-9F4E-032F66E3B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1DA9BC7-195C-4BA0-B9A9-E06B261D8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C965-F908-47D1-BD36-A916C5BC4E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101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AAF3FFF-2FE3-4621-8288-C01214365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9D66DB8-D4E7-43EB-B87B-3DE4B0F1A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00E2AC9-597A-488B-AE2A-F0F9CF278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047AF-F6CB-4520-BF83-ECD0B414A6A7}" type="datetimeFigureOut">
              <a:rPr lang="hu-HU" smtClean="0"/>
              <a:t>2022. 01. 16.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55870B5-6DD4-43AD-BB30-A0379B181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0A61660-BC56-4286-9A66-EB91410C2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C965-F908-47D1-BD36-A916C5BC4E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260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0973C89-A6DA-478E-9371-F94402F19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A1EECB9-AB7A-4FD0-85E1-D7AAB9B84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D680141-4EB8-4786-9107-91362F993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047AF-F6CB-4520-BF83-ECD0B414A6A7}" type="datetimeFigureOut">
              <a:rPr lang="hu-HU" smtClean="0"/>
              <a:t>2022. 01. 16.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813F4A0-66C3-4ECF-BDCD-CC5055441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9C209C1-D25F-4B5F-B0AE-7E2B49D0C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C965-F908-47D1-BD36-A916C5BC4E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1036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1545E2A-9FDC-4D98-89B9-3B9B468DF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29E0FC8-6412-4BCA-A28A-5BDB5C5C4C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414A095F-CD9B-47C5-9434-3D61DE247F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5CC099D-5E38-45D7-AE64-F76301925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047AF-F6CB-4520-BF83-ECD0B414A6A7}" type="datetimeFigureOut">
              <a:rPr lang="hu-HU" smtClean="0"/>
              <a:t>2022. 01. 16.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52AE42C-194E-4508-A3E5-9C3781AC2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93E68CE-5DD6-407B-BDF9-ABDE62157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C965-F908-47D1-BD36-A916C5BC4E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6808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B06798E-1E03-4C7A-A85D-743C2715A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4AC1A2F-3C8C-49DF-93F9-1774EC13A8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BE2DCB84-55AB-45FF-BA06-8E2B67AA04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FB2DAE0D-0BA3-4CCD-96BF-EED3E0D685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4B7EE32B-DF8A-41F9-B5ED-A333F6BD23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7087C94A-2EE2-44FB-B08A-B7871B4CC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047AF-F6CB-4520-BF83-ECD0B414A6A7}" type="datetimeFigureOut">
              <a:rPr lang="hu-HU" smtClean="0"/>
              <a:t>2022. 01. 16.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464F7A07-7510-454F-88BE-6CBA5C069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811F4ECD-E502-452D-8B81-FF21FF273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C965-F908-47D1-BD36-A916C5BC4E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847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BE078F2-89C7-469F-A516-9C28431AE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77C07E64-E781-4649-9974-0C58069C4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047AF-F6CB-4520-BF83-ECD0B414A6A7}" type="datetimeFigureOut">
              <a:rPr lang="hu-HU" smtClean="0"/>
              <a:t>2022. 01. 16.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210FF32C-2A0D-4BFA-8D49-528C39F60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E63228B7-1705-42F0-B033-AC0317823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C965-F908-47D1-BD36-A916C5BC4E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4154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14B3D8D9-64F0-4476-9D3D-D6EDD6AE6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047AF-F6CB-4520-BF83-ECD0B414A6A7}" type="datetimeFigureOut">
              <a:rPr lang="hu-HU" smtClean="0"/>
              <a:t>2022. 01. 16.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69DACA00-4119-4C3E-8547-EE42C336B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C380C602-7B63-411D-8B59-093B9CDEB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C965-F908-47D1-BD36-A916C5BC4E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5767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A2A2248-5C24-4233-AD31-7E31231A9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5363A09-C636-48F5-8B1A-EE59675BA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87C4F4D1-34F8-4196-9F27-9069991A24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4DEFD17-C213-4B32-A996-6ED1CAF2B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047AF-F6CB-4520-BF83-ECD0B414A6A7}" type="datetimeFigureOut">
              <a:rPr lang="hu-HU" smtClean="0"/>
              <a:t>2022. 01. 16.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C51E9B30-CE2D-42C6-88EE-D232097DB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9E258F5D-AC46-4D72-AD7E-5B6AD4AAA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C965-F908-47D1-BD36-A916C5BC4E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3309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8E28874-4D2F-4E77-BA88-DA91770DF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691D3841-DE16-4EFD-BDFA-922EB5995A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276F1E8-4372-4C9E-B9E1-F412AEF088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06F257F-F7EA-49EA-928B-766F12C10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047AF-F6CB-4520-BF83-ECD0B414A6A7}" type="datetimeFigureOut">
              <a:rPr lang="hu-HU" smtClean="0"/>
              <a:t>2022. 01. 16.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3B52386-EB6E-43E3-B88B-A9CB66622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17B7B4BC-B343-4F41-82F1-6942BC371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C965-F908-47D1-BD36-A916C5BC4E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5815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97C7B12C-5E36-48BC-929D-2869F3683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EC83D29-0619-4CD2-A8D2-68F26DEAC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FD38FAC-B64E-4727-92E9-F67EDB7C91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047AF-F6CB-4520-BF83-ECD0B414A6A7}" type="datetimeFigureOut">
              <a:rPr lang="hu-HU" smtClean="0"/>
              <a:t>2022. 01. 16.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5153BC1-A50B-474F-BED0-5D2C5DFFDB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C7975A7-9B5F-4B9E-8B74-14BA4E84AB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4C965-F908-47D1-BD36-A916C5BC4E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093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48EBFCB-DDA8-4CF9-A4A8-2B4BE3CE2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Hasonló sokszögek területének aránya</a:t>
            </a:r>
          </a:p>
        </p:txBody>
      </p:sp>
    </p:spTree>
    <p:extLst>
      <p:ext uri="{BB962C8B-B14F-4D97-AF65-F5344CB8AC3E}">
        <p14:creationId xmlns:p14="http://schemas.microsoft.com/office/powerpoint/2010/main" val="2575414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6397CBE4-B3B9-4E25-ABC1-C05F399FD2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700" y="1128712"/>
            <a:ext cx="6324600" cy="460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220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8131161E-79CE-4493-98E9-DA1CFE21C4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700" y="1128712"/>
            <a:ext cx="6324600" cy="460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547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7A6C8DF2-A7F0-4104-9A72-61C17F0E9B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700" y="1128712"/>
            <a:ext cx="6324600" cy="460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969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1803AF48-45FC-4880-8970-150BB48D03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700" y="1128712"/>
            <a:ext cx="6324600" cy="460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803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CFE7F149-8F95-4944-94ED-C1EF0B9815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700" y="1128712"/>
            <a:ext cx="6324600" cy="460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869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ép 12">
            <a:extLst>
              <a:ext uri="{FF2B5EF4-FFF2-40B4-BE49-F238E27FC236}">
                <a16:creationId xmlns:a16="http://schemas.microsoft.com/office/drawing/2014/main" id="{EA3CC6D1-F2C6-44E2-AC36-A9E44294AD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700" y="1128712"/>
            <a:ext cx="6324600" cy="460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584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10" descr="A képen szöveg, aláírás látható&#10;&#10;Automatikusan generált leírás">
            <a:extLst>
              <a:ext uri="{FF2B5EF4-FFF2-40B4-BE49-F238E27FC236}">
                <a16:creationId xmlns:a16="http://schemas.microsoft.com/office/drawing/2014/main" id="{9BFA887D-A978-47B0-A9C3-083FC6073E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700" y="1128712"/>
            <a:ext cx="6324600" cy="460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5102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10">
            <a:extLst>
              <a:ext uri="{FF2B5EF4-FFF2-40B4-BE49-F238E27FC236}">
                <a16:creationId xmlns:a16="http://schemas.microsoft.com/office/drawing/2014/main" id="{AAA43528-3335-4471-8BDD-97CD845AC7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700" y="1128712"/>
            <a:ext cx="6324600" cy="460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948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A képen szöveg, zöld, aláírás látható&#10;&#10;Automatikusan generált leírás">
            <a:extLst>
              <a:ext uri="{FF2B5EF4-FFF2-40B4-BE49-F238E27FC236}">
                <a16:creationId xmlns:a16="http://schemas.microsoft.com/office/drawing/2014/main" id="{9D8E1A19-D6B5-4241-B7D5-D74D817A79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700" y="1128712"/>
            <a:ext cx="6324600" cy="460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3160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B239989B-F5F2-46EE-A5AB-4543B03AE1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950" y="1128712"/>
            <a:ext cx="6896100" cy="460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668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 descr="A képen kültéri objektum látható&#10;&#10;Automatikusan generált leírás">
            <a:extLst>
              <a:ext uri="{FF2B5EF4-FFF2-40B4-BE49-F238E27FC236}">
                <a16:creationId xmlns:a16="http://schemas.microsoft.com/office/drawing/2014/main" id="{FF883200-EB97-49B3-99B8-86B617EAE3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719262"/>
            <a:ext cx="3657600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112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>
            <a:extLst>
              <a:ext uri="{FF2B5EF4-FFF2-40B4-BE49-F238E27FC236}">
                <a16:creationId xmlns:a16="http://schemas.microsoft.com/office/drawing/2014/main" id="{E6B02AAF-AFB4-4901-8833-24CA3B103A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950" y="1128712"/>
            <a:ext cx="6896100" cy="460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8958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CA3CE0B3-3AE3-432F-B086-658B858C16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950" y="1128712"/>
            <a:ext cx="6896100" cy="460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1584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>
            <a:extLst>
              <a:ext uri="{FF2B5EF4-FFF2-40B4-BE49-F238E27FC236}">
                <a16:creationId xmlns:a16="http://schemas.microsoft.com/office/drawing/2014/main" id="{FD39E097-D87E-4E24-A750-1D6CC4EB99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950" y="1128712"/>
            <a:ext cx="6896100" cy="460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9547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EF563F96-7D93-4DED-84A5-EECD722E9D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950" y="1128712"/>
            <a:ext cx="6896100" cy="460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2017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97373402-AB82-49AE-88F1-54DCFE241A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950" y="1128712"/>
            <a:ext cx="6896100" cy="460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1915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A6C612EA-C5F8-4B01-94AA-0B844F4A28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950" y="1128712"/>
            <a:ext cx="6896100" cy="460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518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E8FA24A9-7E42-42E6-824B-7D7BD87899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719262"/>
            <a:ext cx="3657600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490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ADAC042C-9028-4E15-869D-0015F8EA82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719262"/>
            <a:ext cx="3657600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847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02F6D49E-37ED-4E99-82A2-509A8BE2EA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719262"/>
            <a:ext cx="3657600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713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86913D9C-76F2-4F83-9598-58B61B162B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719262"/>
            <a:ext cx="3657600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192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7CB385B0-E686-4AF3-BD00-A8F255F379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719262"/>
            <a:ext cx="3657600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36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86638099-53BB-4A70-A69B-46AED8FBF3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720800"/>
            <a:ext cx="3657600" cy="389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502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633B29DD-9488-490C-A218-45C5F17442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700" y="1128712"/>
            <a:ext cx="6324600" cy="460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820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1286</TotalTime>
  <Words>4</Words>
  <Application>Microsoft Office PowerPoint</Application>
  <PresentationFormat>Szélesvásznú</PresentationFormat>
  <Paragraphs>1</Paragraphs>
  <Slides>25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30" baseType="lpstr">
      <vt:lpstr>Algerian</vt:lpstr>
      <vt:lpstr>Arial</vt:lpstr>
      <vt:lpstr>Calibri</vt:lpstr>
      <vt:lpstr>Calibri Light</vt:lpstr>
      <vt:lpstr>Office-téma</vt:lpstr>
      <vt:lpstr>Hasonló sokszögek területének aránya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Hasonló sokszögek területének aránya</dc:title>
  <dc:creator>trafo01@sulid.hu</dc:creator>
  <cp:lastModifiedBy>trafo01@sulid.hu</cp:lastModifiedBy>
  <cp:revision>17</cp:revision>
  <dcterms:created xsi:type="dcterms:W3CDTF">2022-01-14T20:01:10Z</dcterms:created>
  <dcterms:modified xsi:type="dcterms:W3CDTF">2022-01-16T21:14:10Z</dcterms:modified>
</cp:coreProperties>
</file>