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9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BB9630-3941-47D1-AC0D-AACCFF548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0659AA8-39D8-41F0-956C-7479CACAA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17870FF-4007-497F-B2A5-8CCFBA47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0183AE6-E52D-43E8-82FC-C181142D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3FA1CCF-4961-4DA2-A93E-3650BD7B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026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35FB38-5F73-4B19-96CD-3A3A8F10E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FD295FF-452C-4096-8421-69DCD40A7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52615BF-FCB0-49DD-BECE-A7E15F00A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4F6D75-E3DB-4F4C-A03B-E11C4EF1E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BDD4647-8DFE-4E9B-8A9A-26EA4CAC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336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49CE737-74C8-4D80-B25B-44AC8CEEF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E6DEB45-BF63-423E-9072-9337F0730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F1109ED-05D3-41A7-B594-CE69CFC8E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27D0219-0CD2-48BC-A955-594CCBFB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62E2BEB-195F-4E4E-8BD2-FFC3BF7F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972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4CE04D-E298-4C3D-B58F-A95BBB82D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7DFB94-F62B-46B0-81AD-C5664B5C3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C364C82-2C1F-4A95-B079-FB4FDCB1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85993F1-FCB8-4024-9921-7871D484E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C6C748A-0766-45AA-9B60-5FADDD767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43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04A3C2-F079-4BE0-BF29-053D53006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4740DEE-22EC-455A-98FB-8ADA5C109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1561FE3-E762-49A8-900F-5A777089F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8781E96-9791-4E98-9E36-952E24B1C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20912AB-9869-4DCC-B0DA-ADEA928C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886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BE9BF7-1475-4393-8BE8-BA892DF4E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42EBBB-18FF-4273-B498-DD25C9FDB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A4094E8-8292-462C-B17A-A7937481D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01CAE8A-6703-43E9-827A-36517ECA0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7B65D98-7293-4A21-BB69-EF5CD5DD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B1CD46B-FDE1-4CAD-A6EE-0990EA9F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27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1C3980-ABDC-4F55-A437-165E7A549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C310F28-500B-4B8F-BCD2-5F085BB1D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D897A27-4A7F-4763-8BE5-EBC85D159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F46A151-8C7F-4F92-9386-EE7F79127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B3728D1-DAEB-402C-8A5B-716095D23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849742C-96C8-4F80-930E-E86C4A4E6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3A89CDA3-5CF8-4EE0-B2CE-5BB4E069C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6B5BCF3-8BD5-4129-9490-83BFE813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89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91D510-B4C9-46A8-ACAD-875F14342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460EBBB-936F-4D1B-A91F-902B5FDDD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0BFEE1C-A228-4FC2-92EC-744BBD53E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A61E85E-F22E-4F19-99F5-39E794E7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300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1E0EB94-192F-4387-954F-1A4747D4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4BD7165-B9B9-43DD-A74F-B9330479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70C81A1-651B-4082-BFCD-F4FA85F4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328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6FE5E9-8D91-4F45-B1E5-1A8A5D958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AFA668-44A7-4382-94F5-29C0E2E96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8B3E066-291C-4FF4-B1EF-981542151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FCF1E71-DAC2-4590-9F43-B233AA17C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3179C17-3CA7-4AE2-B6BB-CCC13AC3F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01CF772-D6F9-4919-BBA4-EBF40BC8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345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93906F-2A13-4326-AE79-8B3DD6C84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0EC82C01-B10A-4649-95AD-7C5AC8185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EB25E99-74CE-4A60-B7CE-BFEF0CA7E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85A6E82-8ADC-435E-BCC0-3F27EFD4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9010672-1B5A-49E2-9415-A34519EF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A47B26A-13AA-4EA7-ACC1-723498D4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946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76F08B2-C084-4003-B51F-092E9F22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0793F62-5F66-45BF-8F77-EAB35C204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09A39EE-1BE3-482D-BA16-9BD76B057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1CA1-FFFC-4856-ACFF-C688BB85AAEF}" type="datetimeFigureOut">
              <a:rPr lang="hu-HU" smtClean="0"/>
              <a:t>2022. 01. 08.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5318E99-16DF-4BFC-8A95-39670DE10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2CBB987-37E0-40BE-8857-1FA87020D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4FA3B-B80A-4F9C-8A99-0169788636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264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7EDEB0-D488-487A-93CE-5A839FD4A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9166" y="1122363"/>
            <a:ext cx="9178834" cy="2387600"/>
          </a:xfrm>
        </p:spPr>
        <p:txBody>
          <a:bodyPr>
            <a:normAutofit/>
          </a:bodyPr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Tahoma" panose="020B0604030504040204" pitchFamily="34" charset="0"/>
                <a:cs typeface="Aharoni" panose="02010803020104030203" pitchFamily="2" charset="-79"/>
              </a:rPr>
              <a:t>Szinusz értelmezése derékszögű háromszögben</a:t>
            </a:r>
          </a:p>
        </p:txBody>
      </p:sp>
    </p:spTree>
    <p:extLst>
      <p:ext uri="{BB962C8B-B14F-4D97-AF65-F5344CB8AC3E}">
        <p14:creationId xmlns:p14="http://schemas.microsoft.com/office/powerpoint/2010/main" val="84128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A képen szöveg, éjszakai égbolt látható&#10;&#10;Automatikusan generált leírás">
            <a:extLst>
              <a:ext uri="{FF2B5EF4-FFF2-40B4-BE49-F238E27FC236}">
                <a16:creationId xmlns:a16="http://schemas.microsoft.com/office/drawing/2014/main" id="{BC35B6B2-53B1-4401-ABF4-71A86764D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62" y="1643062"/>
            <a:ext cx="6315075" cy="3571875"/>
          </a:xfrm>
          <a:prstGeom prst="rect">
            <a:avLst/>
          </a:prstGeom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CF654BC1-A8BF-4DD7-AF2B-000128CBEDA0}"/>
              </a:ext>
            </a:extLst>
          </p:cNvPr>
          <p:cNvSpPr txBox="1">
            <a:spLocks/>
          </p:cNvSpPr>
          <p:nvPr/>
        </p:nvSpPr>
        <p:spPr>
          <a:xfrm>
            <a:off x="4381500" y="365126"/>
            <a:ext cx="3429000" cy="81053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Tahoma" panose="020B0604030504040204" pitchFamily="34" charset="0"/>
                <a:cs typeface="Aharoni" panose="02010803020104030203" pitchFamily="2" charset="-79"/>
              </a:rPr>
              <a:t>szinusz</a:t>
            </a:r>
            <a:endParaRPr lang="hu-H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ea typeface="Tahoma" panose="020B060403050404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B0A4B06-0475-4B0C-A2FD-CAA6AB674C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21" t="37894" r="42045" b="29311"/>
          <a:stretch/>
        </p:blipFill>
        <p:spPr>
          <a:xfrm>
            <a:off x="682965" y="468833"/>
            <a:ext cx="2255497" cy="117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60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628003A4-BFED-48CB-B56D-F4BEB0B1DB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62" y="1643062"/>
            <a:ext cx="6315075" cy="3571875"/>
          </a:xfrm>
          <a:prstGeom prst="rect">
            <a:avLst/>
          </a:prstGeom>
        </p:spPr>
      </p:pic>
      <p:sp>
        <p:nvSpPr>
          <p:cNvPr id="6" name="Cím 1">
            <a:extLst>
              <a:ext uri="{FF2B5EF4-FFF2-40B4-BE49-F238E27FC236}">
                <a16:creationId xmlns:a16="http://schemas.microsoft.com/office/drawing/2014/main" id="{FD29AEDB-24F2-4217-81B7-DF3BB7DEE1E7}"/>
              </a:ext>
            </a:extLst>
          </p:cNvPr>
          <p:cNvSpPr txBox="1">
            <a:spLocks/>
          </p:cNvSpPr>
          <p:nvPr/>
        </p:nvSpPr>
        <p:spPr>
          <a:xfrm>
            <a:off x="4381500" y="365126"/>
            <a:ext cx="3429000" cy="81053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Tahoma" panose="020B0604030504040204" pitchFamily="34" charset="0"/>
                <a:cs typeface="Aharoni" panose="02010803020104030203" pitchFamily="2" charset="-79"/>
              </a:rPr>
              <a:t>szinusz</a:t>
            </a:r>
            <a:endParaRPr lang="hu-H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ea typeface="Tahoma" panose="020B060403050404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9D1E45F7-8107-4A64-8855-8F6B5DB3DE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21" t="37894" r="42045" b="29311"/>
          <a:stretch/>
        </p:blipFill>
        <p:spPr>
          <a:xfrm>
            <a:off x="682965" y="468833"/>
            <a:ext cx="2255497" cy="117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11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>
            <a:extLst>
              <a:ext uri="{FF2B5EF4-FFF2-40B4-BE49-F238E27FC236}">
                <a16:creationId xmlns:a16="http://schemas.microsoft.com/office/drawing/2014/main" id="{EC71D2BF-A3D2-48DF-98F8-6D14BF824D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62" y="1643062"/>
            <a:ext cx="6315075" cy="3571875"/>
          </a:xfrm>
          <a:prstGeom prst="rect">
            <a:avLst/>
          </a:prstGeom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id="{179AA62F-241F-4DC6-84FD-A3C69669A315}"/>
              </a:ext>
            </a:extLst>
          </p:cNvPr>
          <p:cNvSpPr txBox="1">
            <a:spLocks/>
          </p:cNvSpPr>
          <p:nvPr/>
        </p:nvSpPr>
        <p:spPr>
          <a:xfrm>
            <a:off x="4381500" y="365126"/>
            <a:ext cx="3429000" cy="81053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Tahoma" panose="020B0604030504040204" pitchFamily="34" charset="0"/>
                <a:cs typeface="Aharoni" panose="02010803020104030203" pitchFamily="2" charset="-79"/>
              </a:rPr>
              <a:t>szinusz</a:t>
            </a:r>
            <a:endParaRPr lang="hu-H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ea typeface="Tahoma" panose="020B0604030504040204" pitchFamily="34" charset="0"/>
              <a:cs typeface="Aharoni" panose="02010803020104030203" pitchFamily="2" charset="-79"/>
            </a:endParaRPr>
          </a:p>
        </p:txBody>
      </p:sp>
      <p:pic>
        <p:nvPicPr>
          <p:cNvPr id="11" name="Kép 10">
            <a:extLst>
              <a:ext uri="{FF2B5EF4-FFF2-40B4-BE49-F238E27FC236}">
                <a16:creationId xmlns:a16="http://schemas.microsoft.com/office/drawing/2014/main" id="{B286736A-A1A8-445A-AE38-1F5A05C4E2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21" t="37894" r="42045" b="29311"/>
          <a:stretch/>
        </p:blipFill>
        <p:spPr>
          <a:xfrm>
            <a:off x="682965" y="468833"/>
            <a:ext cx="2255497" cy="117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7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D50A61E7-DF90-4330-8D57-D7B38FE41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62" y="1643062"/>
            <a:ext cx="6315075" cy="3571875"/>
          </a:xfrm>
          <a:prstGeom prst="rect">
            <a:avLst/>
          </a:prstGeom>
        </p:spPr>
      </p:pic>
      <p:sp>
        <p:nvSpPr>
          <p:cNvPr id="6" name="Cím 1">
            <a:extLst>
              <a:ext uri="{FF2B5EF4-FFF2-40B4-BE49-F238E27FC236}">
                <a16:creationId xmlns:a16="http://schemas.microsoft.com/office/drawing/2014/main" id="{327F3BF1-5681-4DB6-8A9F-57FAAFF20D52}"/>
              </a:ext>
            </a:extLst>
          </p:cNvPr>
          <p:cNvSpPr txBox="1">
            <a:spLocks/>
          </p:cNvSpPr>
          <p:nvPr/>
        </p:nvSpPr>
        <p:spPr>
          <a:xfrm>
            <a:off x="4381500" y="365126"/>
            <a:ext cx="3429000" cy="81053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Tahoma" panose="020B0604030504040204" pitchFamily="34" charset="0"/>
                <a:cs typeface="Aharoni" panose="02010803020104030203" pitchFamily="2" charset="-79"/>
              </a:rPr>
              <a:t>szinusz</a:t>
            </a:r>
            <a:endParaRPr lang="hu-H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ea typeface="Tahoma" panose="020B060403050404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C827FCD3-2E85-4116-8B75-526038EDCD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21" t="37894" r="42045" b="29311"/>
          <a:stretch/>
        </p:blipFill>
        <p:spPr>
          <a:xfrm>
            <a:off x="682965" y="468833"/>
            <a:ext cx="2255497" cy="117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1E16D115-9136-49C9-9F00-55EE48E61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62" y="1643062"/>
            <a:ext cx="6315075" cy="3571875"/>
          </a:xfrm>
          <a:prstGeom prst="rect">
            <a:avLst/>
          </a:prstGeom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52A25309-EF02-4781-9586-6A7E19FA37BF}"/>
              </a:ext>
            </a:extLst>
          </p:cNvPr>
          <p:cNvSpPr txBox="1">
            <a:spLocks/>
          </p:cNvSpPr>
          <p:nvPr/>
        </p:nvSpPr>
        <p:spPr>
          <a:xfrm>
            <a:off x="4381500" y="365126"/>
            <a:ext cx="3429000" cy="81053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Tahoma" panose="020B0604030504040204" pitchFamily="34" charset="0"/>
                <a:cs typeface="Aharoni" panose="02010803020104030203" pitchFamily="2" charset="-79"/>
              </a:rPr>
              <a:t>szinusz</a:t>
            </a:r>
            <a:endParaRPr lang="hu-H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ea typeface="Tahoma" panose="020B060403050404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438A5B6-2598-4361-9BDA-FA72C72256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21" t="37894" r="42045" b="29311"/>
          <a:stretch/>
        </p:blipFill>
        <p:spPr>
          <a:xfrm>
            <a:off x="682965" y="468833"/>
            <a:ext cx="2255497" cy="117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80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A94725F8-B67F-460C-8AE1-898B9B047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62" y="1643062"/>
            <a:ext cx="6315075" cy="3571875"/>
          </a:xfrm>
          <a:prstGeom prst="rect">
            <a:avLst/>
          </a:prstGeom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D5D3D327-75D9-438C-96BC-27369A71C464}"/>
              </a:ext>
            </a:extLst>
          </p:cNvPr>
          <p:cNvSpPr txBox="1">
            <a:spLocks/>
          </p:cNvSpPr>
          <p:nvPr/>
        </p:nvSpPr>
        <p:spPr>
          <a:xfrm>
            <a:off x="4381500" y="365126"/>
            <a:ext cx="3429000" cy="81053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Tahoma" panose="020B0604030504040204" pitchFamily="34" charset="0"/>
                <a:cs typeface="Aharoni" panose="02010803020104030203" pitchFamily="2" charset="-79"/>
              </a:rPr>
              <a:t>szinusz</a:t>
            </a:r>
            <a:endParaRPr lang="hu-H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ea typeface="Tahoma" panose="020B060403050404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71A7AE9-BFF2-4829-AE8E-BBB3BAA3BD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21" t="37894" r="42045" b="29311"/>
          <a:stretch/>
        </p:blipFill>
        <p:spPr>
          <a:xfrm>
            <a:off x="682965" y="468833"/>
            <a:ext cx="2255497" cy="117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4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C5AFB6F8-6DDA-4451-8E1D-00930025D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62" y="1643062"/>
            <a:ext cx="6315075" cy="3571875"/>
          </a:xfrm>
          <a:prstGeom prst="rect">
            <a:avLst/>
          </a:prstGeom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13FAC1F0-AF90-4A44-B8F9-670A1CFD5CCE}"/>
              </a:ext>
            </a:extLst>
          </p:cNvPr>
          <p:cNvSpPr txBox="1">
            <a:spLocks/>
          </p:cNvSpPr>
          <p:nvPr/>
        </p:nvSpPr>
        <p:spPr>
          <a:xfrm>
            <a:off x="4381500" y="365126"/>
            <a:ext cx="3429000" cy="81053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Tahoma" panose="020B0604030504040204" pitchFamily="34" charset="0"/>
                <a:cs typeface="Aharoni" panose="02010803020104030203" pitchFamily="2" charset="-79"/>
              </a:rPr>
              <a:t>koszinusz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26E0EC78-5B1E-4554-911A-12007E24B940}"/>
              </a:ext>
            </a:extLst>
          </p:cNvPr>
          <p:cNvSpPr txBox="1"/>
          <p:nvPr/>
        </p:nvSpPr>
        <p:spPr>
          <a:xfrm>
            <a:off x="862149" y="5738949"/>
            <a:ext cx="551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koszinusz = </a:t>
            </a:r>
            <a:r>
              <a:rPr lang="hu-HU" dirty="0" err="1"/>
              <a:t>komplemens</a:t>
            </a:r>
            <a:r>
              <a:rPr lang="hu-HU" dirty="0"/>
              <a:t> + szinusz (a szinusz kiegészítője)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1EB3DE7E-8ABE-4E31-81E1-85747F8DAF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441" t="37908" r="38633" b="29288"/>
          <a:stretch/>
        </p:blipFill>
        <p:spPr>
          <a:xfrm>
            <a:off x="862149" y="487524"/>
            <a:ext cx="2390775" cy="126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22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A képen szöveg, lézer látható&#10;&#10;Automatikusan generált leírás">
            <a:extLst>
              <a:ext uri="{FF2B5EF4-FFF2-40B4-BE49-F238E27FC236}">
                <a16:creationId xmlns:a16="http://schemas.microsoft.com/office/drawing/2014/main" id="{1F75602D-D03E-48A7-8A2A-80CC3FFC2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62" y="1643062"/>
            <a:ext cx="6315075" cy="3571875"/>
          </a:xfrm>
          <a:prstGeom prst="rect">
            <a:avLst/>
          </a:prstGeom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3D206321-74A5-435A-9635-59FA5B12750E}"/>
              </a:ext>
            </a:extLst>
          </p:cNvPr>
          <p:cNvSpPr txBox="1">
            <a:spLocks/>
          </p:cNvSpPr>
          <p:nvPr/>
        </p:nvSpPr>
        <p:spPr>
          <a:xfrm>
            <a:off x="4381500" y="365126"/>
            <a:ext cx="3429000" cy="81053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Tahoma" panose="020B0604030504040204" pitchFamily="34" charset="0"/>
                <a:cs typeface="Aharoni" panose="02010803020104030203" pitchFamily="2" charset="-79"/>
              </a:rPr>
              <a:t>koszinusz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CE98ECB-67F9-4589-B04A-6C61ABE9673F}"/>
              </a:ext>
            </a:extLst>
          </p:cNvPr>
          <p:cNvSpPr txBox="1"/>
          <p:nvPr/>
        </p:nvSpPr>
        <p:spPr>
          <a:xfrm>
            <a:off x="862149" y="5738949"/>
            <a:ext cx="551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koszinusz = </a:t>
            </a:r>
            <a:r>
              <a:rPr lang="hu-HU" dirty="0" err="1"/>
              <a:t>komplemens</a:t>
            </a:r>
            <a:r>
              <a:rPr lang="hu-HU" dirty="0"/>
              <a:t> + szinusz (a szinusz kiegészítője)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88925F64-1767-4256-BE70-167266186C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441" t="37908" r="38633" b="29288"/>
          <a:stretch/>
        </p:blipFill>
        <p:spPr>
          <a:xfrm>
            <a:off x="862149" y="487524"/>
            <a:ext cx="2390775" cy="126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65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32</Words>
  <Application>Microsoft Office PowerPoint</Application>
  <PresentationFormat>Szélesvásznú</PresentationFormat>
  <Paragraphs>11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Office-téma</vt:lpstr>
      <vt:lpstr>Szinusz értelmezése derékszögű háromszögben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Szinusz értelmezése derékszögű háromszögben</dc:title>
  <dc:creator>trafo01@sulid.hu</dc:creator>
  <cp:lastModifiedBy>trafo01@sulid.hu</cp:lastModifiedBy>
  <cp:revision>6</cp:revision>
  <dcterms:created xsi:type="dcterms:W3CDTF">2022-01-08T07:49:49Z</dcterms:created>
  <dcterms:modified xsi:type="dcterms:W3CDTF">2022-01-08T11:04:04Z</dcterms:modified>
</cp:coreProperties>
</file>